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60" d="100"/>
          <a:sy n="60" d="100"/>
        </p:scale>
        <p:origin x="96" y="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u-H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hu-HU" dirty="0" err="1"/>
              <a:t>This</a:t>
            </a:r>
            <a:r>
              <a:rPr lang="hu-HU" baseline="0" dirty="0"/>
              <a:t> is </a:t>
            </a:r>
            <a:r>
              <a:rPr lang="hu-HU" baseline="0" dirty="0" err="1"/>
              <a:t>the</a:t>
            </a:r>
            <a:r>
              <a:rPr lang="hu-HU" baseline="0" dirty="0"/>
              <a:t> main </a:t>
            </a:r>
            <a:r>
              <a:rPr lang="hu-HU" baseline="0" dirty="0" err="1"/>
              <a:t>title</a:t>
            </a:r>
            <a:r>
              <a:rPr lang="hu-HU" baseline="0" dirty="0"/>
              <a:t> of </a:t>
            </a:r>
            <a:r>
              <a:rPr lang="hu-HU" baseline="0" dirty="0" err="1"/>
              <a:t>the</a:t>
            </a:r>
            <a:r>
              <a:rPr lang="hu-HU" baseline="0" dirty="0"/>
              <a:t> </a:t>
            </a:r>
            <a:r>
              <a:rPr lang="hu-HU" baseline="0" dirty="0" err="1"/>
              <a:t>chart</a:t>
            </a:r>
            <a:endParaRPr lang="en-US" dirty="0"/>
          </a:p>
        </c:rich>
      </c:tx>
      <c:overlay val="0"/>
      <c:spPr>
        <a:blipFill>
          <a:blip xmlns:r="http://schemas.openxmlformats.org/officeDocument/2006/relationships" r:embed="rId3"/>
          <a:tile tx="0" ty="0" sx="100000" sy="100000" flip="none" algn="tl"/>
        </a:blip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Munka1!$B$1</c:f>
              <c:strCache>
                <c:ptCount val="1"/>
                <c:pt idx="0">
                  <c:v>1. adatsor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Munka1!$A$2:$A$5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Munka1!$B$2:$B$5</c:f>
              <c:numCache>
                <c:formatCode>General</c:formatCode>
                <c:ptCount val="4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CA3-471E-8DFB-2368B81453B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327532088"/>
        <c:axId val="327536352"/>
      </c:barChart>
      <c:catAx>
        <c:axId val="3275320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hu-HU"/>
          </a:p>
        </c:txPr>
        <c:crossAx val="327536352"/>
        <c:crosses val="autoZero"/>
        <c:auto val="1"/>
        <c:lblAlgn val="ctr"/>
        <c:lblOffset val="100"/>
        <c:noMultiLvlLbl val="0"/>
      </c:catAx>
      <c:valAx>
        <c:axId val="32753635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hu-HU"/>
          </a:p>
        </c:txPr>
        <c:crossAx val="3275320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hu-HU"/>
    </a:p>
  </c:txPr>
  <c:externalData r:id="rId4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4D464BB-282A-411C-A1EB-B9DA25EF416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1BA8C60A-9FEF-4473-B76A-9D2D902EB27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9E2A041-885B-4E4A-A405-9A1B8D9CDA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3FA09E0-D13C-4813-A7D9-81D17C2104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430C13C4-865C-4441-90AE-3C60D3DF51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983917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1610AD4-796F-4517-B508-D9510991F9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8294032C-892C-421D-92B8-8447BA5B12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97C5D09-853C-4057-A516-E8ED0DE266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60B4A509-4C95-4B5B-A26F-538A76ACE0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3DE96F82-15F7-4CEB-9624-2F5B5B989B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222187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54A185CB-7875-455A-B3C6-4A6B7A26566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E9406273-25C7-46CD-88B8-A435553A2A6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29053324-32D5-4456-A25C-32B555FCBA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2E1DE9C-72E1-493B-884D-9277EAB5F8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99845D43-0436-4E2F-A24F-E9F1C39C94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432058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F201E9B-DEE4-4235-9E7B-A8C95AA487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F1E81461-1EF6-4DC6-9CB2-A774FEFF2A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6995284-258E-4512-9C9F-4350FEFB3F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8706C7A1-2E2C-4B51-B0F9-03003E3F51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CB44F023-A623-44D4-9C26-9A2E1EF7DB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243763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E484D66-7A79-4111-B7E9-8365EC1E3F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E8F69B43-E553-40ED-AB70-927A1D178B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1F5CE3FA-BD85-4402-BFBA-EB2EE2555C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9C5B6287-5952-478B-A2BB-16E3C341CC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822CD36C-1EB1-4AA1-A695-274B5693BC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640869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71BE38B-A4E4-4426-87BA-4AE60C257A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F0E3A46B-F20C-4059-A7E7-BABD826DFC1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5841A25A-1F63-4950-B7AD-9C14E4F7BF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378018E4-6550-43A3-85DF-9C8D16AA1E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9F666856-BBC7-4898-954C-B4C7E31751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228B364B-FE77-412B-A882-8113E275F2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297199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377F2CD0-4848-44D7-BC23-51E602DF9D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69CEE6D3-F718-4281-9444-E6BE6D00999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4892BE90-31D2-4CC4-BA14-80B427F8444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AB1A9548-46F6-499A-A38A-F2C3C0419C3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D16B3F3F-8333-4FFD-B47A-9C00CD52891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487B8902-4AC0-47B6-A408-4BF8E0A3FC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BADBA0BB-7085-4888-9165-F8E925A192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37F8F95F-8879-4EE5-9EBB-1CB6BE16CB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81821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6C6B5FE-5383-47AB-BEBC-B7B5C98E37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95D3A9B9-0791-4C41-9B32-D5E8E5AC51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6B038ED0-15A5-41EC-8BD0-6DAF4510DC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7F170C5C-08E6-4EA0-B8F4-7BAC3005ED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838463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B2FBB79A-C0A5-4A6C-ACFA-2EA92EAA04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36107BF6-0F3D-4D1D-A740-A27603118E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1C06DFFB-75D6-4079-9EC2-CAF354A04C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986769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607705A6-16E9-49E8-9BEA-E7E46948CB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F2EC0E3-C253-409C-ADEB-EF3BF7BC30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6704E20C-CFC1-42C4-AFD9-D84D769D93D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ECD923E5-DC88-42E2-BFD6-DF13C9C34B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C993ABE4-909B-4788-B4A9-1C6A641214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E85D86BF-2489-469D-B2D1-A2D559E5FA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180657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2323C0B-7B7D-4544-8E43-DCC6BA9CC2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30249B11-C299-4BDF-828C-88AA20F466C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23708B03-13B5-4375-8933-6A427BC80D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D5FF4EBC-50E6-4042-8E25-11395DC737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35562067-B209-432E-8792-E13600281E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8AFDB84A-ACA7-42A3-A391-8973EEDCFA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773197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CDCEC0DA-8A0F-43EE-AE4B-A36DB8E179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800B3676-411E-4A62-AAF2-80568BBD78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1F8CE8DB-EFB8-48D7-BF87-7B5129A863C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6B1B98-98A7-4983-8179-CE9F6AD72985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9499146E-242C-4E5A-BE05-CE439F90249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CD9C1F5B-A583-4566-95EC-29DF12F72B4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4C57A5-1113-4803-8287-6F701376108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023062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DF5759F-6993-4C84-B5ED-42512E968FD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6965F588-9D49-4BF3-AD0F-F51D7F28D29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022723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BEEE7F0-041E-4708-992A-42B96FA10F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u-HU"/>
          </a:p>
        </p:txBody>
      </p:sp>
      <p:graphicFrame>
        <p:nvGraphicFramePr>
          <p:cNvPr id="6" name="Tartalom helye 5">
            <a:extLst>
              <a:ext uri="{FF2B5EF4-FFF2-40B4-BE49-F238E27FC236}">
                <a16:creationId xmlns:a16="http://schemas.microsoft.com/office/drawing/2014/main" id="{1686BF9A-EC2C-44BF-8A19-B05A2643B3B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06831358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514885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Szélesvásznú</PresentationFormat>
  <Paragraphs>1</Paragraphs>
  <Slides>2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Office-téma</vt:lpstr>
      <vt:lpstr>PowerPoint-bemutató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Varga Balázs</dc:creator>
  <cp:lastModifiedBy>Varga Balázs</cp:lastModifiedBy>
  <cp:revision>1</cp:revision>
  <dcterms:created xsi:type="dcterms:W3CDTF">2018-07-26T10:42:32Z</dcterms:created>
  <dcterms:modified xsi:type="dcterms:W3CDTF">2018-07-26T10:43:24Z</dcterms:modified>
</cp:coreProperties>
</file>

<file path=docProps/thumbnail.jpeg>
</file>